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33" r:id="rId1"/>
  </p:sldMasterIdLst>
  <p:sldIdLst>
    <p:sldId id="256" r:id="rId2"/>
    <p:sldId id="257" r:id="rId3"/>
    <p:sldId id="271" r:id="rId4"/>
    <p:sldId id="258" r:id="rId5"/>
    <p:sldId id="261" r:id="rId6"/>
    <p:sldId id="262" r:id="rId7"/>
    <p:sldId id="267" r:id="rId8"/>
    <p:sldId id="263" r:id="rId9"/>
    <p:sldId id="265" r:id="rId10"/>
    <p:sldId id="268" r:id="rId11"/>
    <p:sldId id="269" r:id="rId12"/>
    <p:sldId id="270" r:id="rId13"/>
    <p:sldId id="266" r:id="rId14"/>
    <p:sldId id="264" r:id="rId15"/>
    <p:sldId id="272" r:id="rId16"/>
    <p:sldId id="274" r:id="rId17"/>
    <p:sldId id="275" r:id="rId18"/>
    <p:sldId id="276" r:id="rId19"/>
    <p:sldId id="277" r:id="rId20"/>
    <p:sldId id="278" r:id="rId21"/>
    <p:sldId id="279" r:id="rId22"/>
    <p:sldId id="280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51387"/>
    <p:restoredTop sz="95988"/>
  </p:normalViewPr>
  <p:slideViewPr>
    <p:cSldViewPr snapToGrid="0" snapToObjects="1">
      <p:cViewPr>
        <p:scale>
          <a:sx n="54" d="100"/>
          <a:sy n="54" d="100"/>
        </p:scale>
        <p:origin x="2968" y="24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08B9EBBA-996F-894A-B54A-D6246ED52CEA}" type="datetimeFigureOut">
              <a:rPr lang="en-US" smtClean="0"/>
              <a:pPr/>
              <a:t>5/12/20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9091752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5/12/20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7603254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5/12/20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3688633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5/12/20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1517925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DFA1846-DA80-1C48-A609-854EA85C59AD}" type="datetimeFigureOut">
              <a:rPr lang="en-US" smtClean="0"/>
              <a:pPr/>
              <a:t>5/12/20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13179208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5/12/20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2231721"/>
      </p:ext>
    </p:extLst>
  </p:cSld>
  <p:clrMapOvr>
    <a:masterClrMapping/>
  </p:clrMapOvr>
  <p:hf sldNum="0" hdr="0" ftr="0" dt="0"/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5/12/20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4084083"/>
      </p:ext>
    </p:extLst>
  </p:cSld>
  <p:clrMapOvr>
    <a:masterClrMapping/>
  </p:clrMapOvr>
  <p:hf sldNum="0" hdr="0" ftr="0" dt="0"/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smtClean="0"/>
              <a:pPr/>
              <a:t>5/12/20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26912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smtClean="0"/>
              <a:pPr/>
              <a:t>5/12/20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00677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09B482E8-6E0E-1B4F-B1FD-C69DB9E858D9}" type="datetimeFigureOut">
              <a:rPr lang="en-US" smtClean="0"/>
              <a:pPr/>
              <a:t>5/12/20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646647067"/>
      </p:ext>
    </p:extLst>
  </p:cSld>
  <p:clrMapOvr>
    <a:masterClrMapping/>
  </p:clrMapOvr>
  <p:hf sldNum="0" hdr="0" ftr="0" dt="0"/>
  <p:extLst mod="1"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09B482E8-6E0E-1B4F-B1FD-C69DB9E858D9}" type="datetimeFigureOut">
              <a:rPr lang="en-US" smtClean="0"/>
              <a:pPr/>
              <a:t>5/12/20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5895506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09B482E8-6E0E-1B4F-B1FD-C69DB9E858D9}" type="datetimeFigureOut">
              <a:rPr lang="en-US" smtClean="0"/>
              <a:pPr/>
              <a:t>5/12/20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958919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35" r:id="rId2"/>
    <p:sldLayoutId id="2147483736" r:id="rId3"/>
    <p:sldLayoutId id="2147483737" r:id="rId4"/>
    <p:sldLayoutId id="2147483738" r:id="rId5"/>
    <p:sldLayoutId id="2147483739" r:id="rId6"/>
    <p:sldLayoutId id="2147483740" r:id="rId7"/>
    <p:sldLayoutId id="2147483741" r:id="rId8"/>
    <p:sldLayoutId id="2147483742" r:id="rId9"/>
    <p:sldLayoutId id="2147483743" r:id="rId10"/>
    <p:sldLayoutId id="2147483744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hdphoto" Target="../media/hdphoto10.wdp"/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Relationship Id="rId6" Type="http://schemas.microsoft.com/office/2007/relationships/hdphoto" Target="../media/hdphoto9.wdp"/><Relationship Id="rId5" Type="http://schemas.openxmlformats.org/officeDocument/2006/relationships/image" Target="../media/image12.png"/><Relationship Id="rId10" Type="http://schemas.microsoft.com/office/2007/relationships/hdphoto" Target="../media/hdphoto11.wdp"/><Relationship Id="rId4" Type="http://schemas.microsoft.com/office/2007/relationships/hdphoto" Target="../media/hdphoto8.wdp"/><Relationship Id="rId9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file:///Users/ivangorshkov/beatcovid/UMLclass.png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microsoft.com/office/2007/relationships/hdphoto" Target="../media/hdphoto4.wdp"/><Relationship Id="rId7" Type="http://schemas.microsoft.com/office/2007/relationships/hdphoto" Target="../media/hdphoto6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microsoft.com/office/2007/relationships/hdphoto" Target="../media/hdphoto5.wdp"/><Relationship Id="rId4" Type="http://schemas.openxmlformats.org/officeDocument/2006/relationships/image" Target="../media/image6.png"/><Relationship Id="rId9" Type="http://schemas.microsoft.com/office/2007/relationships/hdphoto" Target="../media/hdphoto7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9879EC2-A33C-0F48-910D-0C995B3D6B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34978" y="1250788"/>
            <a:ext cx="10318418" cy="4394988"/>
          </a:xfrm>
        </p:spPr>
        <p:txBody>
          <a:bodyPr/>
          <a:lstStyle/>
          <a:p>
            <a:r>
              <a:rPr lang="en-US" dirty="0"/>
              <a:t>COVID-19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D05419D-B023-D349-847E-B7695BF41E3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" b="0" dirty="0"/>
              <a:t>BEAT COVID-19</a:t>
            </a:r>
            <a:endParaRPr lang="ru-RU" dirty="0"/>
          </a:p>
        </p:txBody>
      </p:sp>
      <p:sp>
        <p:nvSpPr>
          <p:cNvPr id="5" name="Подзаголовок 2">
            <a:extLst>
              <a:ext uri="{FF2B5EF4-FFF2-40B4-BE49-F238E27FC236}">
                <a16:creationId xmlns:a16="http://schemas.microsoft.com/office/drawing/2014/main" id="{46798596-54EF-E643-A0ED-F91ED94F818B}"/>
              </a:ext>
            </a:extLst>
          </p:cNvPr>
          <p:cNvSpPr txBox="1">
            <a:spLocks/>
          </p:cNvSpPr>
          <p:nvPr/>
        </p:nvSpPr>
        <p:spPr>
          <a:xfrm>
            <a:off x="261257" y="175089"/>
            <a:ext cx="3293126" cy="742279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None/>
              <a:defRPr sz="2000" b="1" i="0" kern="1200" cap="all" spc="4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None/>
              <a:defRPr sz="16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b="0" dirty="0"/>
              <a:t>Команда:</a:t>
            </a:r>
          </a:p>
          <a:p>
            <a:r>
              <a:rPr lang="en" b="0" dirty="0"/>
              <a:t>You shall not pass</a:t>
            </a:r>
            <a:endParaRPr lang="ru-RU" dirty="0"/>
          </a:p>
        </p:txBody>
      </p:sp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FAE993E7-4DC8-FE43-B9D1-CC3A212019B8}"/>
              </a:ext>
            </a:extLst>
          </p:cNvPr>
          <p:cNvSpPr txBox="1">
            <a:spLocks/>
          </p:cNvSpPr>
          <p:nvPr/>
        </p:nvSpPr>
        <p:spPr>
          <a:xfrm>
            <a:off x="8741228" y="175089"/>
            <a:ext cx="3293126" cy="219615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None/>
              <a:defRPr sz="2000" b="1" i="0" kern="1200" cap="all" spc="4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None/>
              <a:defRPr sz="16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b="0" dirty="0"/>
              <a:t>Участники:</a:t>
            </a:r>
          </a:p>
          <a:p>
            <a:r>
              <a:rPr lang="ru-RU" b="0" dirty="0"/>
              <a:t>Сергей Алёхин </a:t>
            </a:r>
          </a:p>
          <a:p>
            <a:r>
              <a:rPr lang="ru-RU" b="0" dirty="0"/>
              <a:t>Илья Калинин</a:t>
            </a:r>
          </a:p>
          <a:p>
            <a:r>
              <a:rPr lang="ru-RU" b="0" dirty="0"/>
              <a:t>Горшков Иван 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992593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D9DA736-9A6D-D44B-92E9-195C0F50A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Экипировка</a:t>
            </a: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4C8973D2-0A98-2B43-A96B-253F96849B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874517"/>
            <a:ext cx="10178322" cy="3593591"/>
          </a:xfrm>
        </p:spPr>
        <p:txBody>
          <a:bodyPr>
            <a:no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ru-RU" sz="3200" dirty="0"/>
              <a:t>Всю экипировку можно прокачать до 3 уровня. Экипировка уменьшает урон от вируса по иммунитету. Защита покупается за антитела.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14FC30F-E4BF-2941-AA9C-00F348F8FC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9800" y="3555381"/>
            <a:ext cx="28702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5551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7009A16-9617-2649-9805-6E30A84125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5400" dirty="0"/>
              <a:t>ТРАНСПОРТ</a:t>
            </a:r>
            <a:endParaRPr lang="ru-RU" dirty="0"/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D9A80054-E626-704A-B3CC-1BCBE06F57FE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251678" y="163923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685800" indent="-685800">
              <a:buFont typeface="Arial" panose="020B0604020202020204" pitchFamily="34" charset="0"/>
              <a:buChar char="•"/>
            </a:pPr>
            <a:r>
              <a:rPr lang="ru-RU" dirty="0"/>
              <a:t>МЕТРО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ru-RU" dirty="0"/>
              <a:t>МАШИНА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ru-RU" dirty="0"/>
              <a:t>МОНОРЕЛЬС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ru-RU" dirty="0"/>
              <a:t>АВТОБУС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ru-RU" dirty="0"/>
          </a:p>
        </p:txBody>
      </p:sp>
      <p:sp>
        <p:nvSpPr>
          <p:cNvPr id="9" name="Объект 2">
            <a:extLst>
              <a:ext uri="{FF2B5EF4-FFF2-40B4-BE49-F238E27FC236}">
                <a16:creationId xmlns:a16="http://schemas.microsoft.com/office/drawing/2014/main" id="{4F2516FD-444F-8141-83CE-0BA5DD26E69A}"/>
              </a:ext>
            </a:extLst>
          </p:cNvPr>
          <p:cNvSpPr txBox="1">
            <a:spLocks/>
          </p:cNvSpPr>
          <p:nvPr/>
        </p:nvSpPr>
        <p:spPr>
          <a:xfrm>
            <a:off x="1251678" y="4692872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ru-RU" sz="3200" dirty="0"/>
              <a:t>Транспорт сократит ваш путь, но может еще сократить вашу жизнь!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4BD25B2-9382-754A-B3F1-3681BD8AEF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8ED9754B-67F9-C149-95EE-A13A9A8DF8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28889" y1="61778" x2="36000" y2="43556"/>
                        <a14:foregroundMark x1="50222" y1="58667" x2="58667" y2="38667"/>
                        <a14:foregroundMark x1="19111" y1="22222" x2="38667" y2="1777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84800" y="216831"/>
            <a:ext cx="1422400" cy="142240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A5731EEC-329C-7C4E-A89F-8232E34861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>
                        <a14:backgroundMark x1="25500" y1="75516" x2="67000" y2="7669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982736" y="5416517"/>
            <a:ext cx="3213410" cy="181022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126C5BB9-4FE0-A84B-A853-2B6133654BF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112000" y="1128451"/>
            <a:ext cx="5080000" cy="5080000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F0BAA6F1-CCA4-4349-A650-3ECC8BCEE09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45044" y="200085"/>
            <a:ext cx="4899854" cy="3110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9309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D9DA736-9A6D-D44B-92E9-195C0F50A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Транспорт</a:t>
            </a: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4C8973D2-0A98-2B43-A96B-253F96849B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316956"/>
            <a:ext cx="10178322" cy="5139600"/>
          </a:xfrm>
        </p:spPr>
        <p:txBody>
          <a:bodyPr>
            <a:no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ru-RU" sz="3200" dirty="0"/>
              <a:t>Метро – когда человек спускается в метро он садится в вагон и едет до следующей станции, на которой он может выйти, либо поехать дальше. В метро много врагов и иммунитет постоянно уменьшается.</a:t>
            </a:r>
          </a:p>
          <a:p>
            <a:pPr marL="0" indent="0" algn="just">
              <a:lnSpc>
                <a:spcPct val="100000"/>
              </a:lnSpc>
              <a:buNone/>
            </a:pPr>
            <a:r>
              <a:rPr lang="ru-RU" sz="3200" dirty="0"/>
              <a:t> Автобус – аналогично метро, только на поверхности.</a:t>
            </a:r>
          </a:p>
          <a:p>
            <a:pPr marL="0" indent="0" algn="just">
              <a:lnSpc>
                <a:spcPct val="100000"/>
              </a:lnSpc>
              <a:buNone/>
            </a:pPr>
            <a:r>
              <a:rPr lang="ru-RU" sz="3200" dirty="0"/>
              <a:t> Автомобиль – когда человек садится в машину, то он не может подхватить вирус, но у машины ограниченный запас хода.</a:t>
            </a:r>
          </a:p>
          <a:p>
            <a:pPr marL="0" indent="0" algn="just">
              <a:lnSpc>
                <a:spcPct val="100000"/>
              </a:lnSpc>
              <a:buNone/>
            </a:pPr>
            <a:r>
              <a:rPr lang="ru-RU" sz="3200" dirty="0"/>
              <a:t> Монорельс – аналогично машине, только над поверхностью</a:t>
            </a:r>
          </a:p>
        </p:txBody>
      </p:sp>
    </p:spTree>
    <p:extLst>
      <p:ext uri="{BB962C8B-B14F-4D97-AF65-F5344CB8AC3E}">
        <p14:creationId xmlns:p14="http://schemas.microsoft.com/office/powerpoint/2010/main" val="6006620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EE97BFB-3EEC-2A42-9014-D048BE499D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Дополнительные функции</a:t>
            </a: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CDB47D9B-FEAF-6148-ADA7-4AAC820A5CAD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685800" indent="-685800">
              <a:buFont typeface="Arial" panose="020B0604020202020204" pitchFamily="34" charset="0"/>
              <a:buChar char="•"/>
            </a:pPr>
            <a:r>
              <a:rPr lang="ru-RU" dirty="0"/>
              <a:t>Сохранение игры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ru-RU" dirty="0"/>
              <a:t>Загрузка игры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ru-RU" dirty="0"/>
              <a:t>Актуальное число больных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ru-RU" dirty="0"/>
              <a:t>Настройка аудио </a:t>
            </a:r>
          </a:p>
          <a:p>
            <a:pPr marL="0" indent="0"/>
            <a:endParaRPr lang="ru-RU" dirty="0"/>
          </a:p>
          <a:p>
            <a:pPr marL="685800" indent="-685800">
              <a:buFont typeface="Arial" panose="020B0604020202020204" pitchFamily="34" charset="0"/>
              <a:buChar char="•"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316692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0441FCD-D990-CA4F-B32E-DCFDE0F2B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Этапы разработки</a:t>
            </a:r>
          </a:p>
        </p:txBody>
      </p:sp>
      <p:sp>
        <p:nvSpPr>
          <p:cNvPr id="4" name="Объект 2">
            <a:extLst>
              <a:ext uri="{FF2B5EF4-FFF2-40B4-BE49-F238E27FC236}">
                <a16:creationId xmlns:a16="http://schemas.microsoft.com/office/drawing/2014/main" id="{17E00C0E-F62D-CE49-BE60-C23BC8340A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284514"/>
            <a:ext cx="10178322" cy="5007429"/>
          </a:xfrm>
        </p:spPr>
        <p:txBody>
          <a:bodyPr>
            <a:no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ru-RU" sz="3200" dirty="0"/>
              <a:t>1 неделя – разработка механики игры (физика игрока,  врагов, взаимодействие между ними)</a:t>
            </a:r>
            <a:r>
              <a:rPr lang="en-US" sz="3200" dirty="0"/>
              <a:t>;</a:t>
            </a:r>
            <a:endParaRPr lang="ru-RU" sz="3200" dirty="0"/>
          </a:p>
          <a:p>
            <a:pPr marL="0" indent="0" algn="just">
              <a:lnSpc>
                <a:spcPct val="100000"/>
              </a:lnSpc>
              <a:buNone/>
            </a:pPr>
            <a:r>
              <a:rPr lang="ru-RU" sz="3200" dirty="0"/>
              <a:t>2 неделя – </a:t>
            </a:r>
            <a:r>
              <a:rPr lang="ru-RU" sz="3200" dirty="0" err="1"/>
              <a:t>спавн</a:t>
            </a:r>
            <a:r>
              <a:rPr lang="ru-RU" sz="3200" dirty="0"/>
              <a:t> игроков, разработать локацию, анимация</a:t>
            </a:r>
            <a:r>
              <a:rPr lang="en-US" sz="3200" dirty="0"/>
              <a:t>;</a:t>
            </a:r>
            <a:endParaRPr lang="ru-RU" sz="3200" dirty="0"/>
          </a:p>
          <a:p>
            <a:pPr marL="0" indent="0" algn="just">
              <a:lnSpc>
                <a:spcPct val="100000"/>
              </a:lnSpc>
              <a:buNone/>
            </a:pPr>
            <a:r>
              <a:rPr lang="ru-RU" sz="3200" dirty="0"/>
              <a:t>3 неделя – доделать все локации,</a:t>
            </a:r>
            <a:r>
              <a:rPr lang="en-US" sz="3200" dirty="0"/>
              <a:t> </a:t>
            </a:r>
            <a:r>
              <a:rPr lang="ru-RU" sz="3200" dirty="0"/>
              <a:t>первичный дизайн, сохранение игры, загрузка игры, сбор антител и сбор вакцины</a:t>
            </a:r>
            <a:r>
              <a:rPr lang="en-US" sz="3200" dirty="0"/>
              <a:t>;</a:t>
            </a:r>
          </a:p>
          <a:p>
            <a:pPr marL="0" indent="0" algn="just">
              <a:lnSpc>
                <a:spcPct val="100000"/>
              </a:lnSpc>
              <a:buNone/>
            </a:pPr>
            <a:r>
              <a:rPr lang="en-US" sz="3200" dirty="0"/>
              <a:t>4 </a:t>
            </a:r>
            <a:r>
              <a:rPr lang="ru-RU" sz="3200" dirty="0"/>
              <a:t>неделя – доработка игры, сохранение антител, улучшение дизайна, звуковые эффекты.</a:t>
            </a:r>
          </a:p>
          <a:p>
            <a:pPr marL="0" indent="0" algn="just">
              <a:lnSpc>
                <a:spcPct val="100000"/>
              </a:lnSpc>
              <a:buNone/>
            </a:pPr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11430669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5DA763-C6C1-174D-9F3A-BB62104ECF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Прикольно было бы сделать</a:t>
            </a: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7FCFEA01-BE10-8A49-962E-A4BDA7E75657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/>
            <a:r>
              <a:rPr lang="ru-RU" dirty="0" err="1"/>
              <a:t>Вакцинометр</a:t>
            </a:r>
            <a:r>
              <a:rPr lang="ru-RU" dirty="0"/>
              <a:t>  - Прибор, который показывает куда на какую развилку надо свернуть чтобы найти вакцину.</a:t>
            </a:r>
          </a:p>
        </p:txBody>
      </p:sp>
    </p:spTree>
    <p:extLst>
      <p:ext uri="{BB962C8B-B14F-4D97-AF65-F5344CB8AC3E}">
        <p14:creationId xmlns:p14="http://schemas.microsoft.com/office/powerpoint/2010/main" val="9552732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5E4B3603-B360-4042-9106-F29AE84859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Прикольно было бы сделать</a:t>
            </a:r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A40E5024-A665-1D4B-ADC0-16DF80FC0F34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/>
            <a:r>
              <a:rPr lang="ru-RU" dirty="0"/>
              <a:t>Различные бонусы, такие как невидимость, неуязвимость и т.д.</a:t>
            </a:r>
          </a:p>
        </p:txBody>
      </p:sp>
    </p:spTree>
    <p:extLst>
      <p:ext uri="{BB962C8B-B14F-4D97-AF65-F5344CB8AC3E}">
        <p14:creationId xmlns:p14="http://schemas.microsoft.com/office/powerpoint/2010/main" val="13154110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5E4B3603-B360-4042-9106-F29AE84859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Прикольно было бы сделать</a:t>
            </a:r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A40E5024-A665-1D4B-ADC0-16DF80FC0F34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/>
            <a:r>
              <a:rPr lang="ru-RU" dirty="0" err="1"/>
              <a:t>Кастомизация</a:t>
            </a:r>
            <a:r>
              <a:rPr lang="ru-RU" dirty="0"/>
              <a:t> персонажа</a:t>
            </a:r>
          </a:p>
        </p:txBody>
      </p:sp>
    </p:spTree>
    <p:extLst>
      <p:ext uri="{BB962C8B-B14F-4D97-AF65-F5344CB8AC3E}">
        <p14:creationId xmlns:p14="http://schemas.microsoft.com/office/powerpoint/2010/main" val="39635660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13233D4-6BD8-5B45-9CA9-046D48256C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ЧЕГО Мы добились на данный момент?</a:t>
            </a: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C54ACA05-B669-E24C-A326-A4365469040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685800" indent="-685800">
              <a:buFont typeface="Arial" panose="020B0604020202020204" pitchFamily="34" charset="0"/>
              <a:buChar char="•"/>
            </a:pPr>
            <a:r>
              <a:rPr lang="ru-RU" dirty="0"/>
              <a:t>Персонаж передвигается по карте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ru-RU" dirty="0"/>
              <a:t>Работает коллизия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ru-RU" dirty="0"/>
              <a:t>Загрузка карты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ru-RU" dirty="0"/>
              <a:t>Вакцины отображаются и собираются</a:t>
            </a:r>
          </a:p>
          <a:p>
            <a:pPr marL="0" indent="0"/>
            <a:endParaRPr lang="ru-RU" dirty="0"/>
          </a:p>
          <a:p>
            <a:pPr marL="685800" indent="-685800">
              <a:buFont typeface="Arial" panose="020B0604020202020204" pitchFamily="34" charset="0"/>
              <a:buChar char="•"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999790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CD5EE09D-521D-C94F-8991-D6AB9F34324A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251678" y="284480"/>
            <a:ext cx="10178322" cy="642111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685800" indent="-685800">
              <a:buFont typeface="Arial" panose="020B0604020202020204" pitchFamily="34" charset="0"/>
              <a:buChar char="•"/>
            </a:pPr>
            <a:r>
              <a:rPr lang="ru-RU" dirty="0"/>
              <a:t>Антитела отображаются и собираются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ru-RU" dirty="0"/>
              <a:t>Игрок умеет стрелять 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ru-RU" dirty="0"/>
              <a:t>Враг умеет стрелять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ru-RU" dirty="0"/>
              <a:t>Смерть Игрока и врага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ru-RU" dirty="0"/>
              <a:t>Игрок носит экипировку</a:t>
            </a:r>
          </a:p>
          <a:p>
            <a:pPr marL="0" indent="0"/>
            <a:endParaRPr lang="ru-RU" dirty="0"/>
          </a:p>
          <a:p>
            <a:pPr marL="685800" indent="-685800">
              <a:buFont typeface="Arial" panose="020B0604020202020204" pitchFamily="34" charset="0"/>
              <a:buChar char="•"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595643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6664FED-3234-314E-9BFD-87E33F91D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Описание игры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6F10A90-B21D-ED4A-A0D2-53DB3EF6AE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297577"/>
            <a:ext cx="10178322" cy="5120640"/>
          </a:xfrm>
        </p:spPr>
        <p:txBody>
          <a:bodyPr>
            <a:no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ru-RU" sz="3200" dirty="0"/>
              <a:t>Игра состоит из локаций Москвы, где на данный момент </a:t>
            </a:r>
            <a:r>
              <a:rPr lang="en-US" sz="3200" dirty="0"/>
              <a:t>COVID-19 </a:t>
            </a:r>
            <a:r>
              <a:rPr lang="ru-RU" sz="3200" dirty="0"/>
              <a:t>максимально распространен. Игра подразумевает прохождение каждой локации. Главный игрок – врач, который бежит по городу и уклоняется от вирусов, собирая антитела, на которые он защищается и покупает экипировку. Экипировка уменьшает воздействие вируса. В конце каждой локации врач добегает до пациента и вылеживает его. Кроме прохождения всей карты, необходимо собрать частичку вакцины, только после этого миссия считается пройдённой. </a:t>
            </a:r>
          </a:p>
        </p:txBody>
      </p:sp>
    </p:spTree>
    <p:extLst>
      <p:ext uri="{BB962C8B-B14F-4D97-AF65-F5344CB8AC3E}">
        <p14:creationId xmlns:p14="http://schemas.microsoft.com/office/powerpoint/2010/main" val="3640260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CD5EE09D-521D-C94F-8991-D6AB9F34324A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251678" y="762001"/>
            <a:ext cx="10178322" cy="61671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685800" indent="-685800">
              <a:buFont typeface="Arial" panose="020B0604020202020204" pitchFamily="34" charset="0"/>
              <a:buChar char="•"/>
            </a:pPr>
            <a:r>
              <a:rPr lang="ru-RU" dirty="0"/>
              <a:t>Первичный интерфейс игры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ru-RU" dirty="0"/>
              <a:t>Переключение между миссиями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ru-RU" dirty="0"/>
              <a:t>Анимация игрока, врага, Пуль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ru-RU" dirty="0"/>
              <a:t>Вывод надписей о состоянии игры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ru-RU" dirty="0"/>
              <a:t>Проработана логика прохождения миссии</a:t>
            </a:r>
          </a:p>
          <a:p>
            <a:pPr marL="0" indent="0"/>
            <a:endParaRPr lang="ru-RU" dirty="0"/>
          </a:p>
          <a:p>
            <a:pPr marL="685800" indent="-685800">
              <a:buFont typeface="Arial" panose="020B0604020202020204" pitchFamily="34" charset="0"/>
              <a:buChar char="•"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365285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CD5EE09D-521D-C94F-8991-D6AB9F34324A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251678" y="528321"/>
            <a:ext cx="10178322" cy="6197600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685800" indent="-685800">
              <a:buFont typeface="Arial" panose="020B0604020202020204" pitchFamily="34" charset="0"/>
              <a:buChar char="•"/>
            </a:pPr>
            <a:r>
              <a:rPr lang="ru-RU" dirty="0"/>
              <a:t>Создана </a:t>
            </a:r>
            <a:r>
              <a:rPr lang="en-US" dirty="0">
                <a:hlinkClick r:id="rId2"/>
              </a:rPr>
              <a:t>UML</a:t>
            </a:r>
            <a:r>
              <a:rPr lang="en-US" dirty="0"/>
              <a:t> </a:t>
            </a:r>
            <a:r>
              <a:rPr lang="ru-RU" dirty="0"/>
              <a:t>диаграмма классов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ru-RU" dirty="0"/>
              <a:t>Отображение персонажа по центру экрана и </a:t>
            </a:r>
            <a:r>
              <a:rPr lang="ru-RU" dirty="0" err="1"/>
              <a:t>автоскролинг</a:t>
            </a:r>
            <a:r>
              <a:rPr lang="ru-RU" dirty="0"/>
              <a:t> карты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ru-RU" dirty="0"/>
              <a:t>Начато создание сохранений результатов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ru-RU" dirty="0"/>
              <a:t>Найден дизайнер. Надеемся, что не сольется))))000)))</a:t>
            </a:r>
          </a:p>
        </p:txBody>
      </p:sp>
    </p:spTree>
    <p:extLst>
      <p:ext uri="{BB962C8B-B14F-4D97-AF65-F5344CB8AC3E}">
        <p14:creationId xmlns:p14="http://schemas.microsoft.com/office/powerpoint/2010/main" val="16464636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1CF9C51-C409-3E45-855C-29D39356ED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1225664"/>
            <a:ext cx="10178322" cy="4697615"/>
          </a:xfrm>
        </p:spPr>
        <p:txBody>
          <a:bodyPr>
            <a:noAutofit/>
          </a:bodyPr>
          <a:lstStyle/>
          <a:p>
            <a:pPr algn="just">
              <a:lnSpc>
                <a:spcPct val="200000"/>
              </a:lnSpc>
            </a:pPr>
            <a:r>
              <a:rPr lang="ru-RU" sz="11500" dirty="0"/>
              <a:t>демонстрация</a:t>
            </a:r>
            <a:endParaRPr lang="ru-RU" sz="133900" dirty="0"/>
          </a:p>
        </p:txBody>
      </p:sp>
    </p:spTree>
    <p:extLst>
      <p:ext uri="{BB962C8B-B14F-4D97-AF65-F5344CB8AC3E}">
        <p14:creationId xmlns:p14="http://schemas.microsoft.com/office/powerpoint/2010/main" val="2091910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6664FED-3234-314E-9BFD-87E33F91D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Игровой процесс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6F10A90-B21D-ED4A-A0D2-53DB3EF6AE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297577"/>
            <a:ext cx="10178322" cy="5120640"/>
          </a:xfrm>
        </p:spPr>
        <p:txBody>
          <a:bodyPr>
            <a:no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ru-RU" sz="3200" dirty="0"/>
              <a:t>Игрок ходит по карте может собирать антитела, На его пути попадаются развилки, он может пойти по любой, для перемещения можно использовать транспорт. Где-то на карте спрятана вакцина, ее надо найти. При встрече с врагом происходит сражение, игрок может выстрелить или уклонится. </a:t>
            </a:r>
          </a:p>
          <a:p>
            <a:pPr marL="0" indent="0" algn="just">
              <a:lnSpc>
                <a:spcPct val="100000"/>
              </a:lnSpc>
              <a:buNone/>
            </a:pPr>
            <a:r>
              <a:rPr lang="ru-RU" sz="3200" dirty="0"/>
              <a:t>Собери полностью вакцину и спаси Россию!</a:t>
            </a:r>
          </a:p>
          <a:p>
            <a:pPr marL="0" indent="0" algn="just">
              <a:lnSpc>
                <a:spcPct val="100000"/>
              </a:lnSpc>
              <a:buNone/>
            </a:pPr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19485514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FD4E4DC-BE87-D145-AD98-483CA0586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ВРАГИ</a:t>
            </a: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5A0DC68B-7E03-0F4D-8E7A-920D884FC6B8}"/>
              </a:ext>
            </a:extLst>
          </p:cNvPr>
          <p:cNvSpPr txBox="1">
            <a:spLocks/>
          </p:cNvSpPr>
          <p:nvPr/>
        </p:nvSpPr>
        <p:spPr>
          <a:xfrm>
            <a:off x="881743" y="1874517"/>
            <a:ext cx="10700657" cy="498348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685800" indent="-685800">
              <a:buFont typeface="Arial" panose="020B0604020202020204" pitchFamily="34" charset="0"/>
              <a:buChar char="•"/>
            </a:pPr>
            <a:r>
              <a:rPr lang="ru-RU" dirty="0"/>
              <a:t>Полиция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ru-RU" dirty="0"/>
              <a:t>Доставщик еды (Яндекс Еда)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ru-RU" dirty="0"/>
              <a:t>Нарушители самоизоляции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ru-RU" dirty="0"/>
              <a:t>Вирус</a:t>
            </a:r>
          </a:p>
        </p:txBody>
      </p:sp>
    </p:spTree>
    <p:extLst>
      <p:ext uri="{BB962C8B-B14F-4D97-AF65-F5344CB8AC3E}">
        <p14:creationId xmlns:p14="http://schemas.microsoft.com/office/powerpoint/2010/main" val="41988155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E9803E9-259F-834C-BFAF-975CD769A8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Полиция</a:t>
            </a:r>
          </a:p>
        </p:txBody>
      </p:sp>
      <p:sp>
        <p:nvSpPr>
          <p:cNvPr id="4" name="Объект 2">
            <a:extLst>
              <a:ext uri="{FF2B5EF4-FFF2-40B4-BE49-F238E27FC236}">
                <a16:creationId xmlns:a16="http://schemas.microsoft.com/office/drawing/2014/main" id="{B41965FE-A39E-1E48-9F99-4590B250A3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874517"/>
            <a:ext cx="10178322" cy="3593591"/>
          </a:xfrm>
        </p:spPr>
        <p:txBody>
          <a:bodyPr>
            <a:no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ru-RU" sz="3200" dirty="0"/>
              <a:t>Выпускает </a:t>
            </a:r>
            <a:r>
              <a:rPr lang="en" sz="3200" dirty="0"/>
              <a:t>n </a:t>
            </a:r>
            <a:r>
              <a:rPr lang="ru-RU" sz="3200" dirty="0"/>
              <a:t>количество вируса, игрок должен попасть в них или вирус нанесёт урон по нему. После этого произойдет разговор с ним или проходишь дальше, или возвращаешься назад уже с сохранившимся иммунитетом.</a:t>
            </a:r>
          </a:p>
          <a:p>
            <a:pPr marL="0" indent="0" algn="just">
              <a:lnSpc>
                <a:spcPct val="100000"/>
              </a:lnSpc>
              <a:buNone/>
            </a:pPr>
            <a:r>
              <a:rPr lang="ru-RU" sz="3200" dirty="0"/>
              <a:t>Удачи врачу!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E3FB474-7CEB-EB4B-8F36-5F359CC630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500" b="99833" l="10000" r="90000">
                        <a14:foregroundMark x1="37045" y1="70500" x2="35455" y2="69833"/>
                        <a14:backgroundMark x1="37727" y1="57500" x2="38409" y2="58667"/>
                        <a14:backgroundMark x1="38636" y1="63333" x2="38864" y2="64167"/>
                        <a14:backgroundMark x1="36591" y1="68000" x2="36591" y2="680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528628" y="3875314"/>
            <a:ext cx="2187303" cy="2982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2411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D9DA736-9A6D-D44B-92E9-195C0F50A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Нарушители самоизоляции</a:t>
            </a: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4C8973D2-0A98-2B43-A96B-253F96849B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874517"/>
            <a:ext cx="10178322" cy="3593591"/>
          </a:xfrm>
        </p:spPr>
        <p:txBody>
          <a:bodyPr>
            <a:no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ru-RU" sz="3200" dirty="0"/>
              <a:t>Выпускает </a:t>
            </a:r>
            <a:r>
              <a:rPr lang="en" sz="3200" dirty="0"/>
              <a:t>n </a:t>
            </a:r>
            <a:r>
              <a:rPr lang="ru-RU" sz="3200" dirty="0"/>
              <a:t>количество вируса, игрок должен попасть в него или вирус нанесёт урон по тебе.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A37696C-5555-5A45-B375-76BAAB1F83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250" b="90000" l="5469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23923" y="4115069"/>
            <a:ext cx="2706077" cy="2706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2320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D9DA736-9A6D-D44B-92E9-195C0F50A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Доставщик еды</a:t>
            </a: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4C8973D2-0A98-2B43-A96B-253F96849B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874517"/>
            <a:ext cx="10178322" cy="3593591"/>
          </a:xfrm>
        </p:spPr>
        <p:txBody>
          <a:bodyPr>
            <a:no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ru-RU" sz="3200" dirty="0"/>
              <a:t>У него такие же функции, что и нарушителя самоизоляции, но выпускаемые вирусы приносят меньше урона нежели чем у нарушителя самоизоляции. 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E5C8927-2D03-8448-8C37-D6D1A76EFB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100000" l="10000" r="9675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260575" y="3554136"/>
            <a:ext cx="3526264" cy="3085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3493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D9DA736-9A6D-D44B-92E9-195C0F50A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Вирус</a:t>
            </a: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4C8973D2-0A98-2B43-A96B-253F96849B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874517"/>
            <a:ext cx="10178322" cy="3593591"/>
          </a:xfrm>
        </p:spPr>
        <p:txBody>
          <a:bodyPr>
            <a:no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ru-RU" sz="3200" dirty="0"/>
              <a:t>Летит одиночный вирус. Так же игрок должен в него попасть. Однако урон мощнее предыдущих. Будь аккуратнее!!!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E4290F4-3EBD-F54D-B44A-1DBE364184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7015" y="4180998"/>
            <a:ext cx="4260778" cy="2574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5811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995CA85-DCD2-F94E-9DAA-7400E35935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125" b="100000" l="1573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507612">
            <a:off x="7844725" y="3160860"/>
            <a:ext cx="2387830" cy="2753534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7009A16-9617-2649-9805-6E30A84125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5400" dirty="0"/>
              <a:t>Экипировка</a:t>
            </a:r>
            <a:endParaRPr lang="ru-RU" dirty="0"/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D9A80054-E626-704A-B3CC-1BCBE06F57FE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685800" indent="-685800">
              <a:buFont typeface="Arial" panose="020B0604020202020204" pitchFamily="34" charset="0"/>
              <a:buChar char="•"/>
            </a:pPr>
            <a:r>
              <a:rPr lang="ru-RU" dirty="0"/>
              <a:t>Маска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ru-RU" dirty="0"/>
              <a:t>Резиновые перчатки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ru-RU" dirty="0"/>
              <a:t>очки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ru-RU" dirty="0"/>
              <a:t>Халат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5B677EA-322A-EE48-B936-CD8FD78914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927311" y="550601"/>
            <a:ext cx="1295400" cy="115570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33D1577-A90E-C046-BDD6-306EFBB19E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0" r="97333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1345469">
            <a:off x="4977806" y="717226"/>
            <a:ext cx="2726067" cy="2726067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417241A-1B23-4D44-80A0-CECCC2F6EC5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3400" b="100000" l="10000" r="90000">
                        <a14:backgroundMark x1="42600" y1="30000" x2="42600" y2="61200"/>
                        <a14:backgroundMark x1="56000" y1="38800" x2="56000" y2="96800"/>
                        <a14:backgroundMark x1="49000" y1="83400" x2="57000" y2="36800"/>
                        <a14:backgroundMark x1="37800" y1="52200" x2="45000" y2="526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550466">
            <a:off x="4490074" y="4204009"/>
            <a:ext cx="2388741" cy="2388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955465"/>
      </p:ext>
    </p:extLst>
  </p:cSld>
  <p:clrMapOvr>
    <a:masterClrMapping/>
  </p:clrMapOvr>
</p:sld>
</file>

<file path=ppt/theme/theme1.xml><?xml version="1.0" encoding="utf-8"?>
<a:theme xmlns:a="http://schemas.openxmlformats.org/drawingml/2006/main" name="Эмблема">
  <a:themeElements>
    <a:clrScheme name="Эмблема">
      <a:dk1>
        <a:sysClr val="windowText" lastClr="000000"/>
      </a:dk1>
      <a:lt1>
        <a:sysClr val="window" lastClr="FFFFFF"/>
      </a:lt1>
      <a:dk2>
        <a:srgbClr val="2A1A00"/>
      </a:dk2>
      <a:lt2>
        <a:srgbClr val="F3F3F2"/>
      </a:lt2>
      <a:accent1>
        <a:srgbClr val="F8B323"/>
      </a:accent1>
      <a:accent2>
        <a:srgbClr val="656A59"/>
      </a:accent2>
      <a:accent3>
        <a:srgbClr val="46B2B5"/>
      </a:accent3>
      <a:accent4>
        <a:srgbClr val="8CAA7E"/>
      </a:accent4>
      <a:accent5>
        <a:srgbClr val="D36F68"/>
      </a:accent5>
      <a:accent6>
        <a:srgbClr val="826276"/>
      </a:accent6>
      <a:hlink>
        <a:srgbClr val="46B2B5"/>
      </a:hlink>
      <a:folHlink>
        <a:srgbClr val="A46694"/>
      </a:folHlink>
    </a:clrScheme>
    <a:fontScheme name="Эмблема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Эмблема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771EA782-DFA6-45B1-AEA3-661F1715B31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{F65C0D51-98E6-5643-B6F1-DB21AC1C99E7}tf10001071</Template>
  <TotalTime>596</TotalTime>
  <Words>601</Words>
  <Application>Microsoft Macintosh PowerPoint</Application>
  <PresentationFormat>Широкоэкранный</PresentationFormat>
  <Paragraphs>81</Paragraphs>
  <Slides>22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22</vt:i4>
      </vt:variant>
    </vt:vector>
  </HeadingPairs>
  <TitlesOfParts>
    <vt:vector size="27" baseType="lpstr">
      <vt:lpstr>Arial</vt:lpstr>
      <vt:lpstr>Corbel</vt:lpstr>
      <vt:lpstr>Gill Sans MT</vt:lpstr>
      <vt:lpstr>Impact</vt:lpstr>
      <vt:lpstr>Эмблема</vt:lpstr>
      <vt:lpstr>COVID-19</vt:lpstr>
      <vt:lpstr>Описание игры</vt:lpstr>
      <vt:lpstr>Игровой процесс</vt:lpstr>
      <vt:lpstr>ВРАГИ</vt:lpstr>
      <vt:lpstr>Полиция</vt:lpstr>
      <vt:lpstr>Нарушители самоизоляции</vt:lpstr>
      <vt:lpstr>Доставщик еды</vt:lpstr>
      <vt:lpstr>Вирус</vt:lpstr>
      <vt:lpstr>Экипировка</vt:lpstr>
      <vt:lpstr>Экипировка</vt:lpstr>
      <vt:lpstr>ТРАНСПОРТ</vt:lpstr>
      <vt:lpstr>Транспорт</vt:lpstr>
      <vt:lpstr>Дополнительные функции</vt:lpstr>
      <vt:lpstr>Этапы разработки</vt:lpstr>
      <vt:lpstr>Прикольно было бы сделать</vt:lpstr>
      <vt:lpstr>Прикольно было бы сделать</vt:lpstr>
      <vt:lpstr>Прикольно было бы сделать</vt:lpstr>
      <vt:lpstr>ЧЕГО Мы добились на данный момент?</vt:lpstr>
      <vt:lpstr>Презентация PowerPoint</vt:lpstr>
      <vt:lpstr>Презентация PowerPoint</vt:lpstr>
      <vt:lpstr>Презентация PowerPoint</vt:lpstr>
      <vt:lpstr>демонстрация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COVID-19</dc:title>
  <dc:creator>Ivan Gorshkov</dc:creator>
  <cp:lastModifiedBy>Ivan Gorshkov</cp:lastModifiedBy>
  <cp:revision>22</cp:revision>
  <dcterms:created xsi:type="dcterms:W3CDTF">2020-04-19T17:15:20Z</dcterms:created>
  <dcterms:modified xsi:type="dcterms:W3CDTF">2020-05-12T13:03:43Z</dcterms:modified>
</cp:coreProperties>
</file>